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1562</TotalTime>
  <Application>LibreOffice/26.2.4.2$Windows_X86_64 LibreOffice_project/0229ac93fcf0d7cbc6376066c6f35021cef002dc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2026-07-12T15:55:33Z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